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E00"/>
    <a:srgbClr val="00767F"/>
    <a:srgbClr val="FFA915"/>
    <a:srgbClr val="FFFCF3"/>
    <a:srgbClr val="FF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C95E26-ECBD-4A9B-B13B-EA4C52382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2EB1DF-9B14-45C0-B333-924D0D7E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7CAF89-7200-4531-BC17-DA80A133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7659BC0-C2B4-4BA5-A62D-E1256870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9BD097-2798-4A9A-BEA7-EFE04A0F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274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306B30-25F3-4E6D-A8FB-9F00B597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ADA1332-C4DC-4C70-9EDB-D5FC6C005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1BBDF4-160D-4E2D-9539-4AC72064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53D2E2-251F-49D7-B932-6DAC39E87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86273E-B08D-4CF9-AB3C-39855CB7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89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0B34274-B113-4ADC-8B61-7C09AC00D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ADFA7D7-D23C-4A2D-82D8-6EA80DCFF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6569C11-61CD-4E36-8445-3D224234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2DD5540-7B28-4FE8-BEBE-89E090EA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BEC9A5-13C1-4392-A5EF-A4B9C0AC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53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6BB79-E0DD-42AE-83C6-617DBA36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2B84E6-5C49-4662-8261-8079C3B22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4F331E-873A-4B4C-8DBF-DBC7BD1E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805EA9-80DD-46EC-B3A9-56E7C67C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A0AA47-7AD5-4454-9EB4-C9A4926C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25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F12FF2-8F31-45C6-BA8B-CEF266CA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A0C628-C891-4D6E-A033-FBAA785F0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034D68-D2B7-42E2-B883-4F67A2AE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EFDD00-C3F8-4DDB-A188-631A0AAE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87425D-CB55-4505-9E4C-346EDBC4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0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D3ADD6-F144-4599-BB7D-0D3B6E6A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6F74AA-5737-4A65-A124-7B37401F6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6041F5-8734-4ADC-B262-F42701187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CD2B04F-A81F-4DD2-BFE2-2B68E58F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A79F9E9-790E-4EB6-A365-CC926557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5FBA9B-2A99-48EA-847B-78521944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3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93E32D-BE43-4143-8A96-B02B7015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5AF3870-8CB2-417C-AE00-4FCA1CE5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0ACE022-1D34-4E81-BF92-FAA239122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55BEF06-448F-42D8-8661-20A5E219E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53375E8-8827-4FFD-BD27-0311F7BE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221F4E0-8A0F-4AA8-BA3C-FD64C816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1C396BA-4D38-47B4-BCB0-0446E027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F8CCCF9-C964-4E80-8E25-47C33AA3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90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D59396-AD50-4B32-B017-DDCD8E87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571F52D-F7B1-4B4D-8E0F-F9917664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BDB5526-1F15-4DB2-B5DF-B556EED8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58218EF-A803-4825-A6AB-E3350F22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902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ABBDC10-37AB-4230-B70C-70300C08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BCDFCC-3710-46EE-B64D-6BCEE61A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24EEF50-B956-419A-9177-08C75183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2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79C8AF-E1D2-493D-8A0A-88A396A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66E115-B283-4078-8D53-5555E517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D0E98F-D08C-4774-B433-834136547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8A997A8-579A-4624-B5A1-F14A71A3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D8E868-B99A-408A-9DE8-183D22C5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119E18-1F24-4CB5-9B8F-3F1ECC7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754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55A28-B7AF-4FE2-B4EA-6702F587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BC8A0E-3BB6-45EE-9F44-F369E9BFC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A0B9DB-C3D6-431C-A813-4AFDC711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E4C3757-FA9F-4381-A0BD-D16191D4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0AA66A-3C30-464C-BE0B-8CDDE32B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82C1F3-8734-44C2-82F5-F663530D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5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EE8C2F3-A7F8-4F59-80FA-EFD27425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203D5D-4909-45AF-A4A7-4A3E9D3DB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3AFA8DF-D107-4433-AC63-5DEBE8F1A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B796F-F93C-4F2E-BDF4-DAC0E010BFCF}" type="datetimeFigureOut">
              <a:rPr lang="hu-HU" smtClean="0"/>
              <a:t>2025. 04. 27.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E3C8A4-0670-4BE3-BD77-FFECD14A5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FC4C5B1-6FF8-41C6-951E-96B3225A1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023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80702686-D9D1-4926-9C4A-BB701943B74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&amp;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577C044-934F-474F-9F24-48DA2A0C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0AEAA6E-EA23-4914-A098-58801FC8C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-2127190"/>
            <a:ext cx="10153650" cy="2127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901EC98-48C4-4E51-A261-E8078BC33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12334"/>
            <a:ext cx="6096000" cy="6096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9495BE-013F-4648-93E8-A13FD0560AA2}"/>
              </a:ext>
            </a:extLst>
          </p:cNvPr>
          <p:cNvSpPr txBox="1"/>
          <p:nvPr/>
        </p:nvSpPr>
        <p:spPr>
          <a:xfrm>
            <a:off x="3352800" y="779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19EEF6-A260-4D5E-B674-4D923C40ABA8}"/>
              </a:ext>
            </a:extLst>
          </p:cNvPr>
          <p:cNvSpPr txBox="1"/>
          <p:nvPr/>
        </p:nvSpPr>
        <p:spPr>
          <a:xfrm>
            <a:off x="4564742" y="7026173"/>
            <a:ext cx="3062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Készítette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A76D4F6-228E-4391-9B03-7ABC915C25E8}"/>
              </a:ext>
            </a:extLst>
          </p:cNvPr>
          <p:cNvSpPr txBox="1"/>
          <p:nvPr/>
        </p:nvSpPr>
        <p:spPr>
          <a:xfrm>
            <a:off x="3685302" y="7899172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László Csongor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C718AE9-B325-4505-9F59-5DE7F0833286}"/>
              </a:ext>
            </a:extLst>
          </p:cNvPr>
          <p:cNvSpPr txBox="1"/>
          <p:nvPr/>
        </p:nvSpPr>
        <p:spPr>
          <a:xfrm>
            <a:off x="5826305" y="7776061"/>
            <a:ext cx="539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i="0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&amp;</a:t>
            </a:r>
            <a:endParaRPr lang="hu-HU" sz="4400" b="1" dirty="0">
              <a:solidFill>
                <a:srgbClr val="0076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e Print" panose="020B06030503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7A1BD25-0BBC-483B-8D01-BD64278ADDE8}"/>
              </a:ext>
            </a:extLst>
          </p:cNvPr>
          <p:cNvSpPr txBox="1"/>
          <p:nvPr/>
        </p:nvSpPr>
        <p:spPr>
          <a:xfrm>
            <a:off x="6365693" y="7899172"/>
            <a:ext cx="204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Zsigó Dávid</a:t>
            </a:r>
          </a:p>
        </p:txBody>
      </p:sp>
    </p:spTree>
    <p:extLst>
      <p:ext uri="{BB962C8B-B14F-4D97-AF65-F5344CB8AC3E}">
        <p14:creationId xmlns:p14="http://schemas.microsoft.com/office/powerpoint/2010/main" val="15315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68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37 L 0 0.4689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1.45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5973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047 L 0.00365 -0.2643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645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0039 -0.2645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DD37C-469E-52B3-1DB7-534F514B3B15}"/>
              </a:ext>
            </a:extLst>
          </p:cNvPr>
          <p:cNvSpPr txBox="1"/>
          <p:nvPr/>
        </p:nvSpPr>
        <p:spPr>
          <a:xfrm>
            <a:off x="590310" y="396735"/>
            <a:ext cx="294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D4CE3-AC28-8A15-0465-9A17B475DFD6}"/>
              </a:ext>
            </a:extLst>
          </p:cNvPr>
          <p:cNvSpPr txBox="1"/>
          <p:nvPr/>
        </p:nvSpPr>
        <p:spPr>
          <a:xfrm>
            <a:off x="590310" y="1524000"/>
            <a:ext cx="63438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Pollák Virtuális Könyvklub (Aka.: Pollák Könyvklub) 2 darab 13. A osztályos diák, </a:t>
            </a:r>
            <a:r>
              <a:rPr lang="hu-HU" sz="2400" b="1" i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László Csongor 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</a:t>
            </a:r>
            <a:r>
              <a:rPr lang="hu-HU" sz="2400" b="1" i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Zsigó Dávid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közös projektje, amely a Pollák Antal Technikum közismerten tanult </a:t>
            </a:r>
            <a:r>
              <a:rPr lang="hu-HU" sz="2400" dirty="0" err="1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diákjtársaságának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kíván egy új lehetőséget nyitni a kedvenc műveik értékelésére és kibeszélésére.</a:t>
            </a:r>
          </a:p>
          <a:p>
            <a:endParaRPr lang="hu-HU" sz="2400" dirty="0">
              <a:solidFill>
                <a:srgbClr val="FA5E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tervek a folyamat során egyre és egyre nőttek, de a végeredmény megérte a befektetett hosszú munkát és a feladat sajátos nehézségeit, megpróbáltatásait.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978CEE-5D2B-A65B-4E0C-D66C49E3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1" y="2095273"/>
            <a:ext cx="5783869" cy="78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-0.0782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575F7-475E-AFFE-FB62-D6802C7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CEA398-23D7-1F11-33E5-48A1316ACCC1}"/>
              </a:ext>
            </a:extLst>
          </p:cNvPr>
          <p:cNvSpPr txBox="1"/>
          <p:nvPr/>
        </p:nvSpPr>
        <p:spPr>
          <a:xfrm>
            <a:off x="590310" y="1524000"/>
            <a:ext cx="4038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Ahogyan az korábban is említve lett, szoftverünk célja az, hogy tudjunk egy olyan könnyen elérhető, </a:t>
            </a:r>
            <a:r>
              <a:rPr lang="hu-HU" sz="2400" dirty="0" err="1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esztétikailag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letisztult webfelületet nyújtani a Pollák diákjainak, amin keresztül effektíven kifejezhetik különböző művészi alkotások felé az érzéseiket, amelyen keresztül remélhetőleg új barátságok is akár létrejöhetnek.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DF3A7-B379-CA5D-3549-B3B794E895A0}"/>
              </a:ext>
            </a:extLst>
          </p:cNvPr>
          <p:cNvSpPr txBox="1"/>
          <p:nvPr/>
        </p:nvSpPr>
        <p:spPr>
          <a:xfrm>
            <a:off x="590310" y="40158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Szof</a:t>
            </a:r>
            <a:r>
              <a:rPr lang="hu-HU" sz="4400" b="1" dirty="0" err="1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tver</a:t>
            </a:r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célja</a:t>
            </a:r>
            <a:endParaRPr lang="hu-H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DB84C-B6FE-AF83-E75F-D2801A4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77" y="396733"/>
            <a:ext cx="6181725" cy="3113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9883B7-22E9-FBAB-AF01-11B053B3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36" y="3510370"/>
            <a:ext cx="4331760" cy="30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51AE3-5E2C-18AB-9D05-0A5620BE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12C82-EB45-9811-A53B-7EF1A42B32E8}"/>
              </a:ext>
            </a:extLst>
          </p:cNvPr>
          <p:cNvSpPr txBox="1"/>
          <p:nvPr/>
        </p:nvSpPr>
        <p:spPr>
          <a:xfrm>
            <a:off x="590310" y="396735"/>
            <a:ext cx="6115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Műszaki megvalósítás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21FA2-FC4F-2AE2-EEF0-028DD06006F3}"/>
              </a:ext>
            </a:extLst>
          </p:cNvPr>
          <p:cNvSpPr txBox="1"/>
          <p:nvPr/>
        </p:nvSpPr>
        <p:spPr>
          <a:xfrm>
            <a:off x="590310" y="1066510"/>
            <a:ext cx="763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projektfeladatunkat az alábbi programokkal / szolgáltatásokkal készítettük 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6020C-73DB-5D2F-FB47-19EFB0F2CDE3}"/>
              </a:ext>
            </a:extLst>
          </p:cNvPr>
          <p:cNvSpPr txBox="1"/>
          <p:nvPr/>
        </p:nvSpPr>
        <p:spPr>
          <a:xfrm>
            <a:off x="200586" y="2398414"/>
            <a:ext cx="53936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(Kód)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 (Backend teszt)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XAMPP CONTROL PANEL (Backend futtatás)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Adobe Photoshop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Adobe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Illustrator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 készítésé)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(Dokumentáció)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 (Dokumentáció)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(Munkamegosztás)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(Munkamegosztás)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B2786-25D6-391C-00F0-86A940D8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17" y="1518791"/>
            <a:ext cx="1910209" cy="19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ostman Logo Icon - Free Download Logos Logo Icons | IconScout">
            <a:extLst>
              <a:ext uri="{FF2B5EF4-FFF2-40B4-BE49-F238E27FC236}">
                <a16:creationId xmlns:a16="http://schemas.microsoft.com/office/drawing/2014/main" id="{ECC3E8B8-C782-FBA6-71BA-78D89B62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56" y="1308035"/>
            <a:ext cx="1732345" cy="1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XAMPP - Wikipedia">
            <a:extLst>
              <a:ext uri="{FF2B5EF4-FFF2-40B4-BE49-F238E27FC236}">
                <a16:creationId xmlns:a16="http://schemas.microsoft.com/office/drawing/2014/main" id="{57E38330-9BB1-3E60-1C19-76D9F386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3210431"/>
            <a:ext cx="1491356" cy="15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5973C15-39F7-1899-C5F9-F6DD7CE5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39" y="538415"/>
            <a:ext cx="2488307" cy="24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D595F3-C3ED-C4E1-43CD-B40DF2B3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777" y="3064446"/>
            <a:ext cx="1844110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81024C8-F3FC-70B9-0337-45DFD266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91" y="3008500"/>
            <a:ext cx="1910209" cy="19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lip Studio Paint - Wikipedia">
            <a:extLst>
              <a:ext uri="{FF2B5EF4-FFF2-40B4-BE49-F238E27FC236}">
                <a16:creationId xmlns:a16="http://schemas.microsoft.com/office/drawing/2014/main" id="{A3AB4821-8CB0-D638-74D5-0FEE141C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38" y="3577977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nva Logo PNG With Transparent Background">
            <a:extLst>
              <a:ext uri="{FF2B5EF4-FFF2-40B4-BE49-F238E27FC236}">
                <a16:creationId xmlns:a16="http://schemas.microsoft.com/office/drawing/2014/main" id="{E4445105-733D-9C7E-E72F-E469F21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93" y="471678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Word Logo Icon (2024) - Free Download PNG, SVG, AI">
            <a:extLst>
              <a:ext uri="{FF2B5EF4-FFF2-40B4-BE49-F238E27FC236}">
                <a16:creationId xmlns:a16="http://schemas.microsoft.com/office/drawing/2014/main" id="{20991F89-E915-F5D2-6737-4AECCCFC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38" y="4918709"/>
            <a:ext cx="1923542" cy="17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30BF36E-1105-08A1-679D-A429AE0FE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912" y="5144368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rello Logo transparent PNG - StickPNG">
            <a:extLst>
              <a:ext uri="{FF2B5EF4-FFF2-40B4-BE49-F238E27FC236}">
                <a16:creationId xmlns:a16="http://schemas.microsoft.com/office/drawing/2014/main" id="{FE6E58B4-EF3A-630E-3254-C0B5A349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94" y="4963668"/>
            <a:ext cx="1328624" cy="13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ithub Logo - Free social media icons">
            <a:extLst>
              <a:ext uri="{FF2B5EF4-FFF2-40B4-BE49-F238E27FC236}">
                <a16:creationId xmlns:a16="http://schemas.microsoft.com/office/drawing/2014/main" id="{DDDD3EC2-1DA1-2B2E-E54D-8E95563F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8" y="4862765"/>
            <a:ext cx="1044777" cy="104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B7F0F-1D94-3E86-E1C8-A41B4B8E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274F6-21F5-5016-2555-48AA62FAB05A}"/>
              </a:ext>
            </a:extLst>
          </p:cNvPr>
          <p:cNvSpPr txBox="1"/>
          <p:nvPr/>
        </p:nvSpPr>
        <p:spPr>
          <a:xfrm>
            <a:off x="590310" y="396735"/>
            <a:ext cx="184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Dizájn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D5B1-C5DB-00FB-8507-AD0C3B8864E0}"/>
              </a:ext>
            </a:extLst>
          </p:cNvPr>
          <p:cNvSpPr txBox="1"/>
          <p:nvPr/>
        </p:nvSpPr>
        <p:spPr>
          <a:xfrm>
            <a:off x="590310" y="1354890"/>
            <a:ext cx="5414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projekt rengeteg különböző stíluson ment át, mielőtt megtaláltuk a tökéletes kinézetet, amely egy kicsit amatőr, kézműves stílus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B9F39-C614-5E4D-828F-57134FD39F95}"/>
              </a:ext>
            </a:extLst>
          </p:cNvPr>
          <p:cNvSpPr txBox="1"/>
          <p:nvPr/>
        </p:nvSpPr>
        <p:spPr>
          <a:xfrm>
            <a:off x="3953284" y="2541681"/>
            <a:ext cx="105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HÁROM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B587-E4D1-6CA9-AFE0-F661D0F05E5D}"/>
              </a:ext>
            </a:extLst>
          </p:cNvPr>
          <p:cNvSpPr txBox="1"/>
          <p:nvPr/>
        </p:nvSpPr>
        <p:spPr>
          <a:xfrm>
            <a:off x="4899534" y="2541681"/>
            <a:ext cx="66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FŐ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2E0B6-ECBC-F5BD-C8FB-C7A90CD4A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068" y="339041"/>
            <a:ext cx="2882932" cy="29032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FAFF1-EA31-2900-DD6D-1424FDB6F83B}"/>
              </a:ext>
            </a:extLst>
          </p:cNvPr>
          <p:cNvSpPr txBox="1"/>
          <p:nvPr/>
        </p:nvSpPr>
        <p:spPr>
          <a:xfrm>
            <a:off x="5316976" y="2534046"/>
            <a:ext cx="128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hu-HU" b="1" i="0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hu-HU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ADBFE-B771-C2FD-14A4-FD1089F18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6" y="3842524"/>
            <a:ext cx="4183554" cy="28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WordPictureWatermark1200865986">
            <a:extLst>
              <a:ext uri="{FF2B5EF4-FFF2-40B4-BE49-F238E27FC236}">
                <a16:creationId xmlns:a16="http://schemas.microsoft.com/office/drawing/2014/main" id="{359ADB7F-8716-AD54-E827-6045A993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780">
            <a:off x="5034293" y="-347176"/>
            <a:ext cx="8394673" cy="14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C38B4-1E2F-31F0-7FDA-703E1A115C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79" y="2841756"/>
            <a:ext cx="2707177" cy="156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B40DA0-A76C-5383-18C0-5729BC96CA46}"/>
              </a:ext>
            </a:extLst>
          </p:cNvPr>
          <p:cNvSpPr txBox="1"/>
          <p:nvPr/>
        </p:nvSpPr>
        <p:spPr>
          <a:xfrm>
            <a:off x="7153298" y="862430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VERZIÓ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C7FE1-E44B-8198-CA45-325E033FA473}"/>
              </a:ext>
            </a:extLst>
          </p:cNvPr>
          <p:cNvSpPr txBox="1"/>
          <p:nvPr/>
        </p:nvSpPr>
        <p:spPr>
          <a:xfrm>
            <a:off x="1005148" y="3269480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VERZIÓ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95E49A-ED8A-E7D4-E8F4-16C75E76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1" y="1377080"/>
            <a:ext cx="2750081" cy="1149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FB0293-FE62-2354-3FD6-0DB6A2A5BB5F}"/>
              </a:ext>
            </a:extLst>
          </p:cNvPr>
          <p:cNvSpPr txBox="1"/>
          <p:nvPr/>
        </p:nvSpPr>
        <p:spPr>
          <a:xfrm>
            <a:off x="6157730" y="2841756"/>
            <a:ext cx="236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VERZIÓ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51800-4324-0737-FD8B-9F6AB1303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56" y="3369075"/>
            <a:ext cx="2508533" cy="25085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0B8269-4EEE-0C59-0EC4-6D66A37CE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36" y="2962881"/>
            <a:ext cx="2361174" cy="33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82F08-6E6A-9C5B-46F3-5EFD8900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5910BCA-8AE0-C141-669E-F3C80B4AE4F2}"/>
              </a:ext>
            </a:extLst>
          </p:cNvPr>
          <p:cNvSpPr txBox="1"/>
          <p:nvPr/>
        </p:nvSpPr>
        <p:spPr>
          <a:xfrm>
            <a:off x="4059707" y="1906302"/>
            <a:ext cx="407258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</a:rPr>
              <a:t>VÉGSŐ VERZIÓ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B77B-4F21-B019-319A-98272B66E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63" y="1266825"/>
            <a:ext cx="3752535" cy="5277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8117E-7038-1750-EA82-23861D78F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6" y="2639404"/>
            <a:ext cx="3905250" cy="390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DF3AE-C574-60F2-9E58-A04756AA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57" y="1266737"/>
            <a:ext cx="1667853" cy="166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553F92-180B-B0D6-7AFC-4BF70BA18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990373"/>
            <a:ext cx="4371975" cy="915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4F2C6-0A33-D51C-B596-97398C28B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684"/>
            <a:ext cx="12192000" cy="1889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081E12-25AF-371E-3E54-0A05FC149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91" y="4876800"/>
            <a:ext cx="1667853" cy="166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5515F6-44BB-8C5E-C4CB-0B2D60CDF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1" y="757892"/>
            <a:ext cx="1148410" cy="1148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F777C8-F586-C023-CEBB-4CCAE48A57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4" y="4772025"/>
            <a:ext cx="1892719" cy="1892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63E403-4B9D-826E-F68B-1543AA1ED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85" y="3374257"/>
            <a:ext cx="1492628" cy="1492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AAEC8B-505A-2001-3D19-1F49CDE2C8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9" y="2447663"/>
            <a:ext cx="2329309" cy="2329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3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5D8A9-10B1-4DA7-40DA-E53227C4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CE241-C45A-FAAD-0AEF-564CE3586553}"/>
              </a:ext>
            </a:extLst>
          </p:cNvPr>
          <p:cNvSpPr txBox="1"/>
          <p:nvPr/>
        </p:nvSpPr>
        <p:spPr>
          <a:xfrm>
            <a:off x="590310" y="396735"/>
            <a:ext cx="475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67F"/>
                </a:solidFill>
              </a:rPr>
              <a:t>Szoftver</a:t>
            </a:r>
            <a:r>
              <a:rPr lang="en-US" sz="4400" b="1" dirty="0">
                <a:solidFill>
                  <a:srgbClr val="00767F"/>
                </a:solidFill>
              </a:rPr>
              <a:t> </a:t>
            </a:r>
            <a:r>
              <a:rPr lang="hu-HU" sz="4400" b="1" dirty="0">
                <a:solidFill>
                  <a:srgbClr val="00767F"/>
                </a:solidFill>
              </a:rPr>
              <a:t>működése</a:t>
            </a:r>
            <a:r>
              <a:rPr lang="en-US" sz="4400" b="1" dirty="0">
                <a:solidFill>
                  <a:srgbClr val="00767F"/>
                </a:solidFill>
              </a:rPr>
              <a:t> </a:t>
            </a:r>
            <a:endParaRPr lang="hu-HU" sz="4400" b="1" dirty="0">
              <a:solidFill>
                <a:srgbClr val="0076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61104-0588-66FD-313A-645A6F31D737}"/>
              </a:ext>
            </a:extLst>
          </p:cNvPr>
          <p:cNvSpPr txBox="1"/>
          <p:nvPr/>
        </p:nvSpPr>
        <p:spPr>
          <a:xfrm>
            <a:off x="590310" y="1524000"/>
            <a:ext cx="4038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</a:rPr>
              <a:t>Az oldal megkéri a felhasználót, hogy jelentkezzen be, vagy készítsen egy fiókot. Ezek után egy E-mailes megerősítést és bejelentkezést követően a felhasználó szabadon böngészheti a műveket, írhat különböző kritikákat, illetve tekintheti meg diáktársai kritikáit / véleményeit kedvenc műveinek.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D3FCC-01DA-21A6-77F2-1E7EEAC6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78" y="1457650"/>
            <a:ext cx="7466422" cy="4196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D387B-52A9-8EBD-D8BE-8F35CDC9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30" y="1457650"/>
            <a:ext cx="7476402" cy="4196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75F95-9095-667C-39A3-1866F591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746" y="1457650"/>
            <a:ext cx="7466421" cy="4231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873EC2-F084-D051-E624-1786C1EB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578" y="1939900"/>
            <a:ext cx="7486253" cy="297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345A4-D525-1D24-8305-75C62CFB9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46" y="2476284"/>
            <a:ext cx="7582681" cy="2194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4D2F5-C551-427D-FEE6-A331C1802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321" y="1439855"/>
            <a:ext cx="5885529" cy="4232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825255-BE96-7BBE-1DED-393647B5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546" y="13649"/>
            <a:ext cx="5099077" cy="68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B4711-D9F2-895F-5E8C-F1932867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C42CB-E00F-2DD7-6A6F-E4C23DBDDD62}"/>
              </a:ext>
            </a:extLst>
          </p:cNvPr>
          <p:cNvSpPr txBox="1"/>
          <p:nvPr/>
        </p:nvSpPr>
        <p:spPr>
          <a:xfrm>
            <a:off x="242206" y="211634"/>
            <a:ext cx="1170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Hogyan működik a Virtuális Könyvklub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699BB-5483-204B-D611-6BD278E1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80" y="1166176"/>
            <a:ext cx="7365639" cy="5555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261CF-1DB9-E92C-9503-5F400964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176"/>
            <a:ext cx="2266011" cy="2500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1A48-C756-E1CE-EF39-BB3CC5DB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27" y="981075"/>
            <a:ext cx="2146273" cy="584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C9A30-248C-E698-F5B0-5F044F3D7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7750"/>
            <a:ext cx="4069543" cy="55551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A41BC7-C08C-D195-F1D5-320862417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987" y="1355189"/>
            <a:ext cx="3074288" cy="52477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254A06-DF32-A064-79E7-8C574D260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363" y="2939504"/>
            <a:ext cx="2032809" cy="3663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9F6A80-4097-997D-98FE-C2DEDD409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459" y="1207481"/>
            <a:ext cx="4069543" cy="5395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E670ED-FB3E-7F0B-EBAD-54EC36F1D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80020"/>
            <a:ext cx="6128534" cy="581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CD69A-BBD9-41EA-D713-FF9DEDC565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889" y="2713098"/>
            <a:ext cx="5772621" cy="22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2E3A2-B082-5788-7BDD-C94962F8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776D3461-563B-7CF6-7FA1-29EC183AA74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&amp;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1D065B5-E1AF-A521-9D7D-A77AA89B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984AE71-CD11-7712-212E-E0D6717D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-2127190"/>
            <a:ext cx="10153650" cy="2127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918989C-32F8-C489-B329-C7A57CB2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65666"/>
            <a:ext cx="6096000" cy="6096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F39191A-4A38-FEE0-76D1-808EEBC30958}"/>
              </a:ext>
            </a:extLst>
          </p:cNvPr>
          <p:cNvSpPr txBox="1"/>
          <p:nvPr/>
        </p:nvSpPr>
        <p:spPr>
          <a:xfrm>
            <a:off x="3352800" y="779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B5F52A-56BA-6C4C-06FD-33F191FB88A6}"/>
              </a:ext>
            </a:extLst>
          </p:cNvPr>
          <p:cNvSpPr txBox="1"/>
          <p:nvPr/>
        </p:nvSpPr>
        <p:spPr>
          <a:xfrm>
            <a:off x="4564742" y="7026173"/>
            <a:ext cx="3062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i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3132545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68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37 L 0 0.378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45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875 L 0 -0.60301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2331</TotalTime>
  <Words>296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Simple Print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Csongor Laszlo</cp:lastModifiedBy>
  <cp:revision>11</cp:revision>
  <dcterms:created xsi:type="dcterms:W3CDTF">2025-04-08T08:36:58Z</dcterms:created>
  <dcterms:modified xsi:type="dcterms:W3CDTF">2025-04-27T08:07:22Z</dcterms:modified>
</cp:coreProperties>
</file>